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ACEE-FBD8-4E82-8027-E0031C94F035}" type="datetimeFigureOut">
              <a:rPr lang="sl-SI" smtClean="0"/>
              <a:t>17. 01. 2018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C0FC-3FBE-422A-B961-931A6BFA45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245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9ACEE-FBD8-4E82-8027-E0031C94F035}" type="datetimeFigureOut">
              <a:rPr lang="sl-SI" smtClean="0"/>
              <a:t>17. 01. 2018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C0FC-3FBE-422A-B961-931A6BFA45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150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0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3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4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0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97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1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2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75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8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79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2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1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3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0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2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8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Marko Sladojevic</dc:creator>
  <cp:lastModifiedBy>Marko Sladojevic</cp:lastModifiedBy>
  <cp:revision>1</cp:revision>
  <dcterms:created xsi:type="dcterms:W3CDTF">2018-01-17T10:58:41Z</dcterms:created>
  <dcterms:modified xsi:type="dcterms:W3CDTF">2018-01-17T10:58:42Z</dcterms:modified>
</cp:coreProperties>
</file>